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" panose="00000500000000000000" pitchFamily="2" charset="0"/>
      <p:regular r:id="rId13"/>
      <p:bold r:id="rId14"/>
    </p:embeddedFont>
    <p:embeddedFont>
      <p:font typeface="Montserrat Bold" panose="00000800000000000000" pitchFamily="2" charset="0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658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301353"/>
            <a:ext cx="7415927" cy="3361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800"/>
              </a:lnSpc>
              <a:buNone/>
            </a:pPr>
            <a:r>
              <a:rPr lang="en-US" sz="7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Tính năng Odoo và Module Quản lý Thư viện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864037" y="503348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Odoo là một hệ thống ERP mạnh mẽ với nhiều tính năng. Chúng ta sẽ khám phá các tính năng chính và ứng dụng trong module quản lý thư viện.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5223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496288"/>
            <a:ext cx="2864882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Nam Nguyen ꪜ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978" y="643771"/>
            <a:ext cx="6733461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*Inheritance trong Module Thư viện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8" y="1523167"/>
            <a:ext cx="4322564" cy="26715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1978" y="4402455"/>
            <a:ext cx="218789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Class Inheritance: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81978" y="4775597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Sách kế thừa từ: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581978" y="5141357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mail.thread: để có chức năng messaging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581978" y="5465564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mail.activity.mixin: để có chức năng activity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1978" y="5831324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Đây là một ví dụ của Class Inheritance vì: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81978" y="6197084"/>
            <a:ext cx="4322564" cy="532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 model sẽ thêm các field và phương thức từ mail.thread và mail.activity.mixin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581978" y="6787396"/>
            <a:ext cx="432256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Dữ liệu vẫn được lưu trong cùng một bảng library_book
</a:t>
            </a:r>
            <a:endParaRPr lang="en-US" sz="13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858" y="1523167"/>
            <a:ext cx="4322564" cy="267152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153858" y="4402455"/>
            <a:ext cx="2198370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Prototype Inheritance: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5153858" y="4775597"/>
            <a:ext cx="4322564" cy="798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AudioBook copy field, copy phương thức trong model đã có; tổ chức database lưu trữ trong bảng mới, khác với bảng của model gốc.</a:t>
            </a:r>
            <a:endParaRPr lang="en-US" sz="1300" dirty="0"/>
          </a:p>
        </p:txBody>
      </p:sp>
      <p:sp>
        <p:nvSpPr>
          <p:cNvPr id="14" name="Text 10"/>
          <p:cNvSpPr/>
          <p:nvPr/>
        </p:nvSpPr>
        <p:spPr>
          <a:xfrm>
            <a:off x="5153858" y="5632013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Dữ liệu được lưu ở cả 2 bảng: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5153858" y="5956221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library_book: lưu thông tin sách cơ bản</a:t>
            </a:r>
            <a:endParaRPr lang="en-US" sz="1300" dirty="0"/>
          </a:p>
        </p:txBody>
      </p:sp>
      <p:sp>
        <p:nvSpPr>
          <p:cNvPr id="16" name="Text 12"/>
          <p:cNvSpPr/>
          <p:nvPr/>
        </p:nvSpPr>
        <p:spPr>
          <a:xfrm>
            <a:off x="5153858" y="6280428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library_audiobook: lưu thông tin ebook</a:t>
            </a:r>
            <a:endParaRPr lang="en-US" sz="130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739" y="1523167"/>
            <a:ext cx="4322564" cy="267152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9725739" y="4402455"/>
            <a:ext cx="2194203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Delegation Inheritance</a:t>
            </a:r>
            <a:endParaRPr lang="en-US" sz="1700" dirty="0"/>
          </a:p>
        </p:txBody>
      </p:sp>
      <p:sp>
        <p:nvSpPr>
          <p:cNvPr id="19" name="Text 14"/>
          <p:cNvSpPr/>
          <p:nvPr/>
        </p:nvSpPr>
        <p:spPr>
          <a:xfrm>
            <a:off x="9725739" y="4775597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Ebook có bảng riêng (library_ebook)</a:t>
            </a:r>
            <a:endParaRPr lang="en-US" sz="1300" dirty="0"/>
          </a:p>
        </p:txBody>
      </p:sp>
      <p:sp>
        <p:nvSpPr>
          <p:cNvPr id="20" name="Text 15"/>
          <p:cNvSpPr/>
          <p:nvPr/>
        </p:nvSpPr>
        <p:spPr>
          <a:xfrm>
            <a:off x="9725739" y="5099804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 field tham chiếu book_id đến Book model</a:t>
            </a:r>
            <a:endParaRPr lang="en-US" sz="1300" dirty="0"/>
          </a:p>
        </p:txBody>
      </p:sp>
      <p:sp>
        <p:nvSpPr>
          <p:cNvPr id="21" name="Text 16"/>
          <p:cNvSpPr/>
          <p:nvPr/>
        </p:nvSpPr>
        <p:spPr>
          <a:xfrm>
            <a:off x="9725739" y="5424011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 thể truy cập field của Book qua book_id</a:t>
            </a:r>
            <a:endParaRPr lang="en-US" sz="1300" dirty="0"/>
          </a:p>
        </p:txBody>
      </p:sp>
      <p:sp>
        <p:nvSpPr>
          <p:cNvPr id="22" name="Text 17"/>
          <p:cNvSpPr/>
          <p:nvPr/>
        </p:nvSpPr>
        <p:spPr>
          <a:xfrm>
            <a:off x="9725739" y="5748218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Dữ liệu được lưu ở cả 2 bảng: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9725739" y="6072426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library_book: lưu thông tin sách cơ bản</a:t>
            </a:r>
            <a:endParaRPr lang="en-US" sz="1300" dirty="0"/>
          </a:p>
        </p:txBody>
      </p:sp>
      <p:sp>
        <p:nvSpPr>
          <p:cNvPr id="24" name="Text 19"/>
          <p:cNvSpPr/>
          <p:nvPr/>
        </p:nvSpPr>
        <p:spPr>
          <a:xfrm>
            <a:off x="9725739" y="6396633"/>
            <a:ext cx="4322564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library_ebook: lưu thông tin ebook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99730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Actions trong Odoo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2159794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72753" y="2242542"/>
            <a:ext cx="13799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215979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Window Action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2713911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Hiển thị giao diện người dùng như form, tree view.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430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2629" y="3716179"/>
            <a:ext cx="218242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363343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 Action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418754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Thực hiện các tác vụ phía máy chủ.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107067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036439" y="5189815"/>
            <a:ext cx="21050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666280" y="5107067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URL Action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66280" y="566118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Mở liên kết URL bên ngoài.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580703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1023818" y="6663452"/>
            <a:ext cx="23586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3050" dirty="0"/>
          </a:p>
        </p:txBody>
      </p:sp>
      <p:sp>
        <p:nvSpPr>
          <p:cNvPr id="18" name="Text 15"/>
          <p:cNvSpPr/>
          <p:nvPr/>
        </p:nvSpPr>
        <p:spPr>
          <a:xfrm>
            <a:off x="1666280" y="6580703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Report Action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1666280" y="7134820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Tạo và xuất báo cáo.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65108"/>
            <a:ext cx="6685121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Constraints trong Odoo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419433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Constraints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Ràng buộc trực tiếp trên cơ sở dữ liệu.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9433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Python Constraints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7623929" y="484715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Ràng buộc được định nghĩa bằng mã Python.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520" y="876895"/>
            <a:ext cx="6139339" cy="725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*Inheritance trong Odoo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6574155" y="1933456"/>
            <a:ext cx="30480" cy="5419130"/>
          </a:xfrm>
          <a:prstGeom prst="roundRect">
            <a:avLst>
              <a:gd name="adj" fmla="val 651468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6807101" y="2414468"/>
            <a:ext cx="772120" cy="30480"/>
          </a:xfrm>
          <a:prstGeom prst="roundRect">
            <a:avLst>
              <a:gd name="adj" fmla="val 651468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341209" y="2181582"/>
            <a:ext cx="496372" cy="49637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461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527661" y="2255520"/>
            <a:ext cx="12334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7802761" y="2154079"/>
            <a:ext cx="3780353" cy="435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1. Traditional Inheritance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7802761" y="2721769"/>
            <a:ext cx="6055519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 Inheritance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thêm field, chỉnh sửa field, chỉnh sửa phương thức trong model đã có; tổ chức database lưu trữ chung một bảng với model gốc.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802761" y="3857625"/>
            <a:ext cx="6055519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Prototype Inheritance</a:t>
            </a: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: copy field, copy phương thức trong model đã có; tổ chức database lưu trữ trong bảng mới khác với bảng của model gốc.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807101" y="5838587"/>
            <a:ext cx="772120" cy="30480"/>
          </a:xfrm>
          <a:prstGeom prst="roundRect">
            <a:avLst>
              <a:gd name="adj" fmla="val 651468"/>
            </a:avLst>
          </a:prstGeom>
          <a:solidFill>
            <a:srgbClr val="C1C3D0"/>
          </a:solidFill>
          <a:ln/>
        </p:spPr>
      </p:sp>
      <p:sp>
        <p:nvSpPr>
          <p:cNvPr id="12" name="Shape 9"/>
          <p:cNvSpPr/>
          <p:nvPr/>
        </p:nvSpPr>
        <p:spPr>
          <a:xfrm>
            <a:off x="6341209" y="5605701"/>
            <a:ext cx="496372" cy="49637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blurRad="54610" dist="2667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491823" y="5679638"/>
            <a:ext cx="19514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802761" y="5578197"/>
            <a:ext cx="3209806" cy="362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2. Delegation Inheritance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802761" y="6073259"/>
            <a:ext cx="6055519" cy="105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 phép đa thừa kế; tổ chức database lưu trữ trong bảng mới khác với bảng của model gốc; model mới có field tham khảo đến model gốc. 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957388"/>
            <a:ext cx="6497003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Subtopic trong Odoo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3139797"/>
            <a:ext cx="7415927" cy="1442799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110853" y="3386614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Định nghĩa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110853" y="3940731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Cấu trúc phân cấp cho menu và dữ liệu.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4829413"/>
            <a:ext cx="7415927" cy="1442799"/>
          </a:xfrm>
          <a:prstGeom prst="roundRect">
            <a:avLst>
              <a:gd name="adj" fmla="val 15401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110853" y="5076230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Vai trò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1110853" y="5630347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Tổ chức thông tin theo phân hệ và chức năng.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6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8399" y="590788"/>
            <a:ext cx="5654516" cy="706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 the Sprinkles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99" y="1619845"/>
            <a:ext cx="537091" cy="537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8399" y="237172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Tối ưu UX/UI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38399" y="285392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Cải thiện trải nghiệm người dùng.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399" y="3842385"/>
            <a:ext cx="537091" cy="5370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8399" y="4594265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Cải thiện hiệu suất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238399" y="507646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Tăng tốc độ xử lý và phản hồi.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8399" y="6064925"/>
            <a:ext cx="537091" cy="5370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38399" y="6816804"/>
            <a:ext cx="2827258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Hiệu ứng đẹp mắt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38399" y="7299008"/>
            <a:ext cx="764000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Thêm animation và chuyển động mượt mà.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199" y="536377"/>
            <a:ext cx="6838355" cy="639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Actions trong Module Thư viện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199" y="1468041"/>
            <a:ext cx="972622" cy="15562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1524" y="1662470"/>
            <a:ext cx="255972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Window Action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431524" y="2099072"/>
            <a:ext cx="651807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Hiển thị sách dưới dạng tree, form, kanban.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7199" y="3024307"/>
            <a:ext cx="972622" cy="15562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1524" y="3218736"/>
            <a:ext cx="255972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Server Action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431524" y="3655338"/>
            <a:ext cx="651807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Đánh dấu sách là "Còn trong kho" / "Đã được mượn"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199" y="4580573"/>
            <a:ext cx="972622" cy="15562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1524" y="4775002"/>
            <a:ext cx="255972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URL Action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431524" y="5211604"/>
            <a:ext cx="651807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Mở Goodreads từ ISBN.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7199" y="6136838"/>
            <a:ext cx="972622" cy="15562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1524" y="6331268"/>
            <a:ext cx="2559725" cy="319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Client Action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7431524" y="6767870"/>
            <a:ext cx="6518077" cy="311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Dashboard thống kê sách.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91570"/>
            <a:ext cx="9814917" cy="812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Constraints trong Module Thư viện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5173980"/>
            <a:ext cx="12902327" cy="2150031"/>
          </a:xfrm>
          <a:prstGeom prst="roundRect">
            <a:avLst>
              <a:gd name="adj" fmla="val 1033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5189220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093" y="5344954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ISBN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5827" y="5344954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Độ dài và tính duy nhất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79277" y="5895737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6051471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Tên sách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65827" y="6051471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Tối thiểu 3 ký tự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79277" y="6602254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67579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Trạng thái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7565827" y="6757988"/>
            <a:ext cx="59384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Kiểm tra borrowed/available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030486"/>
            <a:ext cx="7415927" cy="16242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Subtopic trong Module Thư viện</a:t>
            </a:r>
            <a:endParaRPr lang="en-US" sz="5100" dirty="0"/>
          </a:p>
        </p:txBody>
      </p:sp>
      <p:sp>
        <p:nvSpPr>
          <p:cNvPr id="4" name="Shape 1"/>
          <p:cNvSpPr/>
          <p:nvPr/>
        </p:nvSpPr>
        <p:spPr>
          <a:xfrm>
            <a:off x="864037" y="3302675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72753" y="3385423"/>
            <a:ext cx="13799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666280" y="3302675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Cấu trúc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1666280" y="3856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BookSubtopic với _parent_store.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4776311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2629" y="4859060"/>
            <a:ext cx="218242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7"/>
          <p:cNvSpPr/>
          <p:nvPr/>
        </p:nvSpPr>
        <p:spPr>
          <a:xfrm>
            <a:off x="1666280" y="4776311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Quan hệ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666280" y="533042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One2many subtopic_ids với Book.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6249948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EEEFF5"/>
          </a:solidFill>
          <a:ln/>
          <a:effectLst>
            <a:outerShdw blurRad="60960" dist="30480" dir="13500000" algn="bl" rotWithShape="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1036439" y="6332696"/>
            <a:ext cx="210503" cy="389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1"/>
          <p:cNvSpPr/>
          <p:nvPr/>
        </p:nvSpPr>
        <p:spPr>
          <a:xfrm>
            <a:off x="1666280" y="6249948"/>
            <a:ext cx="3248501" cy="406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Tính năng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1666280" y="6804065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Phân cấp parent/child, phân loại folder/content.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612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Barlow Bold</vt:lpstr>
      <vt:lpstr>Montserrat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Nam Nguyễn</cp:lastModifiedBy>
  <cp:revision>2</cp:revision>
  <dcterms:created xsi:type="dcterms:W3CDTF">2024-11-03T17:52:12Z</dcterms:created>
  <dcterms:modified xsi:type="dcterms:W3CDTF">2024-11-03T17:53:32Z</dcterms:modified>
</cp:coreProperties>
</file>